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F43969-191F-4B27-B8B7-E7796855A5A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07C7C8-19F1-45D8-8F2B-C0AC53CAEF6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ALL TENSES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Dr. </a:t>
            </a:r>
            <a:r>
              <a:rPr lang="en-US" dirty="0" err="1"/>
              <a:t>Mausumi</a:t>
            </a:r>
            <a:r>
              <a:rPr lang="en-US" dirty="0"/>
              <a:t> </a:t>
            </a:r>
            <a:r>
              <a:rPr lang="en-US" dirty="0" err="1"/>
              <a:t>Roychoudhary</a:t>
            </a:r>
            <a:endParaRPr lang="en-US" dirty="0"/>
          </a:p>
          <a:p>
            <a:pPr algn="ctr"/>
            <a:r>
              <a:rPr lang="en-US" dirty="0" err="1"/>
              <a:t>Asstt</a:t>
            </a:r>
            <a:r>
              <a:rPr lang="en-US" dirty="0"/>
              <a:t>. Prof.(English)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Subject+had+V3+Object</a:t>
            </a:r>
          </a:p>
          <a:p>
            <a:pPr>
              <a:buNone/>
            </a:pPr>
            <a:r>
              <a:rPr lang="en-US" dirty="0"/>
              <a:t>Use: The first past action(when there are two or more actions in past)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I was sick because I had eaten too much previous</a:t>
            </a:r>
          </a:p>
          <a:p>
            <a:pPr>
              <a:buNone/>
            </a:pPr>
            <a:r>
              <a:rPr lang="en-US" dirty="0"/>
              <a:t>          night.</a:t>
            </a:r>
          </a:p>
          <a:p>
            <a:pPr>
              <a:buNone/>
            </a:pPr>
            <a:r>
              <a:rPr lang="en-US" dirty="0"/>
              <a:t>     b. The girl looked very familiar, I had seen her before.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Perfect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subject+has</a:t>
            </a:r>
            <a:r>
              <a:rPr lang="en-US" dirty="0"/>
              <a:t>/have been+V1(</a:t>
            </a:r>
            <a:r>
              <a:rPr lang="en-US" dirty="0" err="1"/>
              <a:t>ing</a:t>
            </a:r>
            <a:r>
              <a:rPr lang="en-US" dirty="0"/>
              <a:t>)+Object</a:t>
            </a:r>
          </a:p>
          <a:p>
            <a:pPr>
              <a:buNone/>
            </a:pPr>
            <a:r>
              <a:rPr lang="en-US" dirty="0"/>
              <a:t>Use: The first continuous past actions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She had been waiting for two hours, the doctor </a:t>
            </a:r>
          </a:p>
          <a:p>
            <a:pPr>
              <a:buNone/>
            </a:pPr>
            <a:r>
              <a:rPr lang="en-US" dirty="0"/>
              <a:t>           finally arrived.</a:t>
            </a:r>
          </a:p>
          <a:p>
            <a:pPr>
              <a:buNone/>
            </a:pPr>
            <a:r>
              <a:rPr lang="en-US" dirty="0"/>
              <a:t>      b. The ground was wet because it had been raining.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Future Simple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Form: going to, Present continuous, will</a:t>
            </a:r>
          </a:p>
          <a:p>
            <a:pPr marL="514350" indent="-514350">
              <a:buNone/>
            </a:pPr>
            <a:r>
              <a:rPr lang="en-US" dirty="0"/>
              <a:t>1.Going to                              Use: plans &amp; intentions</a:t>
            </a:r>
          </a:p>
          <a:p>
            <a:pPr marL="514350" indent="-514350">
              <a:buNone/>
            </a:pPr>
            <a:r>
              <a:rPr lang="en-US" dirty="0"/>
              <a:t>Form: </a:t>
            </a:r>
            <a:r>
              <a:rPr lang="en-US" dirty="0" err="1"/>
              <a:t>Subject+is</a:t>
            </a:r>
            <a:r>
              <a:rPr lang="en-US" dirty="0"/>
              <a:t>/am/are+ going to+V1(base)</a:t>
            </a:r>
          </a:p>
          <a:p>
            <a:pPr>
              <a:buNone/>
            </a:pPr>
            <a:r>
              <a:rPr lang="en-US" dirty="0" err="1"/>
              <a:t>Eg:We</a:t>
            </a:r>
            <a:r>
              <a:rPr lang="en-US" dirty="0"/>
              <a:t> are going to buy car.</a:t>
            </a:r>
          </a:p>
          <a:p>
            <a:pPr>
              <a:buNone/>
            </a:pPr>
            <a:r>
              <a:rPr lang="en-US" dirty="0"/>
              <a:t>      I am going to study regularly from tomorrow.</a:t>
            </a:r>
          </a:p>
          <a:p>
            <a:pPr>
              <a:buNone/>
            </a:pPr>
            <a:r>
              <a:rPr lang="en-US" dirty="0"/>
              <a:t>2.Present continuous             Use: Fixed arrangements</a:t>
            </a:r>
          </a:p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Subject+is</a:t>
            </a:r>
            <a:r>
              <a:rPr lang="en-US" dirty="0"/>
              <a:t>/am/are+V1(</a:t>
            </a:r>
            <a:r>
              <a:rPr lang="en-US" dirty="0" err="1"/>
              <a:t>ing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I am having lunch with my friends tomorrow.</a:t>
            </a:r>
          </a:p>
          <a:p>
            <a:pPr>
              <a:buNone/>
            </a:pPr>
            <a:r>
              <a:rPr lang="en-US" dirty="0"/>
              <a:t>       We are flying to Mumbai next week.</a:t>
            </a:r>
          </a:p>
          <a:p>
            <a:pPr>
              <a:buNone/>
            </a:pPr>
            <a:r>
              <a:rPr lang="en-US" dirty="0"/>
              <a:t>3. Will                   Use: instant decisions, offers, promises</a:t>
            </a:r>
          </a:p>
          <a:p>
            <a:pPr>
              <a:buNone/>
            </a:pPr>
            <a:r>
              <a:rPr lang="en-US" dirty="0"/>
              <a:t>Form: Subject+will+V1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At the restaurant</a:t>
            </a:r>
          </a:p>
          <a:p>
            <a:pPr>
              <a:buNone/>
            </a:pPr>
            <a:r>
              <a:rPr lang="en-US" dirty="0"/>
              <a:t>Q-May I take the order for you? I will have burger.(instant decision)</a:t>
            </a:r>
          </a:p>
          <a:p>
            <a:pPr>
              <a:buNone/>
            </a:pPr>
            <a:r>
              <a:rPr lang="en-US" dirty="0"/>
              <a:t>    b. At the office</a:t>
            </a:r>
          </a:p>
          <a:p>
            <a:pPr>
              <a:buNone/>
            </a:pPr>
            <a:r>
              <a:rPr lang="en-US" dirty="0"/>
              <a:t>  The phone is ringing. I will get/hear it. (offer)</a:t>
            </a:r>
          </a:p>
          <a:p>
            <a:pPr>
              <a:buNone/>
            </a:pPr>
            <a:r>
              <a:rPr lang="en-US" dirty="0"/>
              <a:t>  Can you lend me 200 rupees, I will return you tomorrow. (promise)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>
              <a:buNone/>
            </a:pPr>
            <a:r>
              <a:rPr lang="en-US" dirty="0"/>
              <a:t>4. Will &amp; going to              Use: Making predictions </a:t>
            </a:r>
          </a:p>
          <a:p>
            <a:pPr>
              <a:buNone/>
            </a:pPr>
            <a:r>
              <a:rPr lang="en-US" dirty="0"/>
              <a:t>Will ----------predictions based on knowledge/personal experiences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I think India will win the match.</a:t>
            </a:r>
          </a:p>
          <a:p>
            <a:pPr>
              <a:buNone/>
            </a:pPr>
            <a:r>
              <a:rPr lang="en-US" dirty="0"/>
              <a:t>b. You should watch the movie. I’m sure you will love it.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Going to------predictions based on something in the present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Look at the sky, it is going to rain soon.</a:t>
            </a:r>
          </a:p>
          <a:p>
            <a:pPr>
              <a:buNone/>
            </a:pPr>
            <a:r>
              <a:rPr lang="en-US" dirty="0"/>
              <a:t>     b. Mom is going to be really happy, when she sees my grades.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Subject+will</a:t>
            </a:r>
            <a:r>
              <a:rPr lang="en-US" dirty="0"/>
              <a:t> be+V1(</a:t>
            </a:r>
            <a:r>
              <a:rPr lang="en-US" dirty="0" err="1"/>
              <a:t>ing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Use: Ongoing action in future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At 11 am tomorrow, I will be going to Mumbai.</a:t>
            </a:r>
          </a:p>
          <a:p>
            <a:pPr>
              <a:buNone/>
            </a:pPr>
            <a:r>
              <a:rPr lang="en-US" dirty="0"/>
              <a:t>       Fixed /routine events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I will be staying at The </a:t>
            </a:r>
            <a:r>
              <a:rPr lang="en-US" dirty="0" err="1"/>
              <a:t>Taj</a:t>
            </a:r>
            <a:r>
              <a:rPr lang="en-US" dirty="0"/>
              <a:t> hotel in Mumbai.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Perfect &amp;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Future Perfect</a:t>
            </a:r>
          </a:p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subject+will</a:t>
            </a:r>
            <a:r>
              <a:rPr lang="en-US" dirty="0"/>
              <a:t> have+V3+object</a:t>
            </a:r>
          </a:p>
          <a:p>
            <a:pPr>
              <a:buNone/>
            </a:pPr>
            <a:r>
              <a:rPr lang="en-US" dirty="0"/>
              <a:t>Use: Completed action in the future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By June, I will have completed my degree.</a:t>
            </a:r>
          </a:p>
          <a:p>
            <a:pPr>
              <a:buNone/>
            </a:pPr>
            <a:r>
              <a:rPr lang="en-US" dirty="0"/>
              <a:t>      b. By 5 pm, we will have painted the wall.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Future Perfect Continuous</a:t>
            </a:r>
          </a:p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subject+will</a:t>
            </a:r>
            <a:r>
              <a:rPr lang="en-US" dirty="0"/>
              <a:t> have been V1(</a:t>
            </a:r>
            <a:r>
              <a:rPr lang="en-US" dirty="0" err="1"/>
              <a:t>ing</a:t>
            </a:r>
            <a:r>
              <a:rPr lang="en-US" dirty="0"/>
              <a:t>)+object</a:t>
            </a:r>
          </a:p>
          <a:p>
            <a:pPr>
              <a:buNone/>
            </a:pPr>
            <a:r>
              <a:rPr lang="en-US" dirty="0"/>
              <a:t>Use: ongoing action in the future with duration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/>
              <a:t>a.By</a:t>
            </a:r>
            <a:r>
              <a:rPr lang="en-US" dirty="0"/>
              <a:t> June, I will have been completing my degree for ten months.</a:t>
            </a:r>
          </a:p>
          <a:p>
            <a:pPr>
              <a:buNone/>
            </a:pPr>
            <a:r>
              <a:rPr lang="en-US" dirty="0"/>
              <a:t>       </a:t>
            </a:r>
            <a:r>
              <a:rPr lang="en-US" dirty="0" err="1"/>
              <a:t>b.By</a:t>
            </a:r>
            <a:r>
              <a:rPr lang="en-US" dirty="0"/>
              <a:t> 5 pm, we will have been painting the wall for six hours.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>
              <a:latin typeface="Algerian" pitchFamily="82" charset="0"/>
            </a:endParaRPr>
          </a:p>
          <a:p>
            <a:pPr algn="ctr">
              <a:buNone/>
            </a:pPr>
            <a:r>
              <a:rPr lang="en-US" sz="4800">
                <a:latin typeface="Algerian" pitchFamily="82" charset="0"/>
              </a:rPr>
              <a:t>Thank-You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ALL TENSES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9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35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Perfect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559">
                <a:tc>
                  <a:txBody>
                    <a:bodyPr/>
                    <a:lstStyle/>
                    <a:p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Simple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 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 Perfect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559">
                <a:tc>
                  <a:txBody>
                    <a:bodyPr/>
                    <a:lstStyle/>
                    <a:p>
                      <a:r>
                        <a:rPr lang="en-US" dirty="0"/>
                        <a:t>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Simple 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 Perfect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3559">
                <a:tc>
                  <a:txBody>
                    <a:bodyPr/>
                    <a:lstStyle/>
                    <a:p>
                      <a:r>
                        <a:rPr lang="en-US" dirty="0"/>
                        <a:t>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Future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Future</a:t>
                      </a:r>
                    </a:p>
                    <a:p>
                      <a:r>
                        <a:rPr lang="en-US" dirty="0"/>
                        <a:t> 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Future</a:t>
                      </a:r>
                    </a:p>
                    <a:p>
                      <a:r>
                        <a:rPr lang="en-US" dirty="0"/>
                        <a:t>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Future</a:t>
                      </a:r>
                    </a:p>
                    <a:p>
                      <a:r>
                        <a:rPr lang="en-US" dirty="0"/>
                        <a:t> Perfect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Subject+ Verb (present/ V1)</a:t>
            </a:r>
          </a:p>
          <a:p>
            <a:pPr>
              <a:buNone/>
            </a:pPr>
            <a:r>
              <a:rPr lang="en-US" dirty="0"/>
              <a:t>Use : 1. Habits &amp; routines</a:t>
            </a:r>
          </a:p>
          <a:p>
            <a:pPr>
              <a:buNone/>
            </a:pPr>
            <a:r>
              <a:rPr lang="en-US" dirty="0"/>
              <a:t>             </a:t>
            </a:r>
            <a:r>
              <a:rPr lang="en-US" dirty="0" err="1"/>
              <a:t>Eg</a:t>
            </a:r>
            <a:r>
              <a:rPr lang="en-US" dirty="0"/>
              <a:t>: a. I drink Coffee everyday.</a:t>
            </a:r>
          </a:p>
          <a:p>
            <a:pPr>
              <a:buNone/>
            </a:pPr>
            <a:r>
              <a:rPr lang="en-US" dirty="0"/>
              <a:t>                  b. My mother drinks coffee often.</a:t>
            </a:r>
          </a:p>
          <a:p>
            <a:pPr>
              <a:buNone/>
            </a:pPr>
            <a:r>
              <a:rPr lang="en-US" dirty="0"/>
              <a:t>                  c. We go to church on Sundays</a:t>
            </a:r>
          </a:p>
          <a:p>
            <a:pPr>
              <a:buNone/>
            </a:pPr>
            <a:r>
              <a:rPr lang="en-US" dirty="0"/>
              <a:t>           2. Facts</a:t>
            </a:r>
          </a:p>
          <a:p>
            <a:pPr>
              <a:buNone/>
            </a:pPr>
            <a:r>
              <a:rPr lang="en-US" dirty="0"/>
              <a:t>              </a:t>
            </a:r>
            <a:r>
              <a:rPr lang="en-US" dirty="0" err="1"/>
              <a:t>Eg</a:t>
            </a:r>
            <a:r>
              <a:rPr lang="en-US" dirty="0"/>
              <a:t>: a. My father is a doctor/teacher/an architect</a:t>
            </a:r>
          </a:p>
          <a:p>
            <a:pPr>
              <a:buNone/>
            </a:pPr>
            <a:r>
              <a:rPr lang="en-US" dirty="0"/>
              <a:t>                    b. You sing very well</a:t>
            </a:r>
          </a:p>
          <a:p>
            <a:pPr>
              <a:buNone/>
            </a:pPr>
            <a:r>
              <a:rPr lang="en-US" dirty="0"/>
              <a:t>                    c.  Water boils at 100*c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Subject+ is/am/are+V1+ing + Object</a:t>
            </a:r>
          </a:p>
          <a:p>
            <a:pPr>
              <a:buNone/>
            </a:pPr>
            <a:r>
              <a:rPr lang="en-US" dirty="0"/>
              <a:t>Use: 1. Actions happening now (at the time of speaking)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Eg</a:t>
            </a:r>
            <a:r>
              <a:rPr lang="en-US" dirty="0"/>
              <a:t>: a. I am drinking coffee now.</a:t>
            </a:r>
          </a:p>
          <a:p>
            <a:pPr>
              <a:buNone/>
            </a:pPr>
            <a:r>
              <a:rPr lang="en-US" dirty="0"/>
              <a:t>              b. We are having breakfast.</a:t>
            </a:r>
          </a:p>
          <a:p>
            <a:pPr>
              <a:buNone/>
            </a:pPr>
            <a:r>
              <a:rPr lang="en-US" dirty="0"/>
              <a:t>              c. It is raining outside</a:t>
            </a:r>
          </a:p>
          <a:p>
            <a:pPr>
              <a:buNone/>
            </a:pPr>
            <a:r>
              <a:rPr lang="en-US" dirty="0"/>
              <a:t>       2. Temporary actions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Eg</a:t>
            </a:r>
            <a:r>
              <a:rPr lang="en-US" dirty="0"/>
              <a:t>: a. </a:t>
            </a:r>
            <a:r>
              <a:rPr lang="en-US" dirty="0" err="1"/>
              <a:t>Arun</a:t>
            </a:r>
            <a:r>
              <a:rPr lang="en-US" dirty="0"/>
              <a:t> is learning to play guitar.</a:t>
            </a:r>
          </a:p>
          <a:p>
            <a:pPr>
              <a:buNone/>
            </a:pPr>
            <a:r>
              <a:rPr lang="en-US" dirty="0"/>
              <a:t>              b. I am watching an interesting TV series.</a:t>
            </a:r>
          </a:p>
          <a:p>
            <a:pPr>
              <a:buNone/>
            </a:pPr>
            <a:r>
              <a:rPr lang="en-US" dirty="0"/>
              <a:t>              c. My sister is staying in Delhi with her aunt.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 of present continuous….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Use : 3.Changes taking place/happening now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Eg</a:t>
            </a:r>
            <a:r>
              <a:rPr lang="en-US" dirty="0"/>
              <a:t>: a. Learning through U Tube is becoming</a:t>
            </a:r>
          </a:p>
          <a:p>
            <a:pPr>
              <a:buNone/>
            </a:pPr>
            <a:r>
              <a:rPr lang="en-US" dirty="0"/>
              <a:t>               popular these days.</a:t>
            </a:r>
          </a:p>
          <a:p>
            <a:pPr>
              <a:buNone/>
            </a:pPr>
            <a:r>
              <a:rPr lang="en-US" dirty="0"/>
              <a:t>             b. The price of petrol is increasing rapidly.</a:t>
            </a:r>
          </a:p>
          <a:p>
            <a:pPr>
              <a:buNone/>
            </a:pPr>
            <a:r>
              <a:rPr lang="en-US" dirty="0"/>
              <a:t>             c. Scientists believe that the Earth is getting   </a:t>
            </a:r>
          </a:p>
          <a:p>
            <a:pPr>
              <a:buNone/>
            </a:pPr>
            <a:r>
              <a:rPr lang="en-US" dirty="0"/>
              <a:t>                  warmer.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Subject+V2+Object</a:t>
            </a:r>
          </a:p>
          <a:p>
            <a:pPr>
              <a:buNone/>
            </a:pPr>
            <a:r>
              <a:rPr lang="en-US" dirty="0"/>
              <a:t>Use: Completed actions in the past.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Eg</a:t>
            </a:r>
            <a:r>
              <a:rPr lang="en-US"/>
              <a:t>: a</a:t>
            </a:r>
            <a:r>
              <a:rPr lang="en-US" dirty="0"/>
              <a:t>. I played football with my friends yesterday.</a:t>
            </a:r>
          </a:p>
          <a:p>
            <a:pPr>
              <a:buNone/>
            </a:pPr>
            <a:r>
              <a:rPr lang="en-US" dirty="0"/>
              <a:t>              b. My Mother gave a present on my birthday.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Subject+was</a:t>
            </a:r>
            <a:r>
              <a:rPr lang="en-US" dirty="0"/>
              <a:t>/were+V1(</a:t>
            </a:r>
            <a:r>
              <a:rPr lang="en-US" dirty="0" err="1"/>
              <a:t>ing</a:t>
            </a:r>
            <a:r>
              <a:rPr lang="en-US" dirty="0"/>
              <a:t>)+Object</a:t>
            </a:r>
          </a:p>
          <a:p>
            <a:pPr>
              <a:buNone/>
            </a:pPr>
            <a:r>
              <a:rPr lang="en-US" dirty="0"/>
              <a:t>Use: Unfinished, ongoing action in the past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Eg</a:t>
            </a:r>
            <a:r>
              <a:rPr lang="en-US" dirty="0"/>
              <a:t>: a. I was having dinner, when the doorbell rang.</a:t>
            </a:r>
          </a:p>
          <a:p>
            <a:pPr>
              <a:buNone/>
            </a:pPr>
            <a:r>
              <a:rPr lang="en-US" dirty="0"/>
              <a:t>         b. It was raining, when I left for work.</a:t>
            </a:r>
          </a:p>
          <a:p>
            <a:pPr>
              <a:buNone/>
            </a:pPr>
            <a:r>
              <a:rPr lang="en-US" dirty="0"/>
              <a:t>         c. While I was waiting for bus, the car accident took</a:t>
            </a:r>
          </a:p>
          <a:p>
            <a:pPr>
              <a:buNone/>
            </a:pPr>
            <a:r>
              <a:rPr lang="en-US" dirty="0"/>
              <a:t>             place.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Subject+has</a:t>
            </a:r>
            <a:r>
              <a:rPr lang="en-US" dirty="0"/>
              <a:t>/have+ V3+ Object</a:t>
            </a:r>
          </a:p>
          <a:p>
            <a:pPr>
              <a:buNone/>
            </a:pPr>
            <a:r>
              <a:rPr lang="en-US" dirty="0"/>
              <a:t>Use: 1. Experiences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I have taught English to many students.</a:t>
            </a:r>
          </a:p>
          <a:p>
            <a:pPr>
              <a:buNone/>
            </a:pPr>
            <a:r>
              <a:rPr lang="en-US" dirty="0"/>
              <a:t>      b. My friend has visited France four times.</a:t>
            </a:r>
          </a:p>
          <a:p>
            <a:pPr>
              <a:buNone/>
            </a:pPr>
            <a:r>
              <a:rPr lang="en-US" dirty="0"/>
              <a:t>       2.Recent action or events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a. I have finished my homework.</a:t>
            </a:r>
          </a:p>
          <a:p>
            <a:pPr>
              <a:buNone/>
            </a:pPr>
            <a:r>
              <a:rPr lang="en-US" dirty="0"/>
              <a:t>       b. </a:t>
            </a:r>
            <a:r>
              <a:rPr lang="en-US" dirty="0" err="1"/>
              <a:t>Arjun</a:t>
            </a:r>
            <a:r>
              <a:rPr lang="en-US" dirty="0"/>
              <a:t> has lost his glasses.</a:t>
            </a:r>
          </a:p>
          <a:p>
            <a:pPr>
              <a:buNone/>
            </a:pPr>
            <a:r>
              <a:rPr lang="en-US" dirty="0"/>
              <a:t>       c. The Police have arrested the robbers.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Form: </a:t>
            </a:r>
            <a:r>
              <a:rPr lang="en-US" dirty="0" err="1"/>
              <a:t>Subject+has</a:t>
            </a:r>
            <a:r>
              <a:rPr lang="en-US" dirty="0"/>
              <a:t>/have been+V1(</a:t>
            </a:r>
            <a:r>
              <a:rPr lang="en-US" dirty="0" err="1"/>
              <a:t>ing</a:t>
            </a:r>
            <a:r>
              <a:rPr lang="en-US" dirty="0"/>
              <a:t>)+ Object.</a:t>
            </a:r>
          </a:p>
          <a:p>
            <a:pPr>
              <a:buNone/>
            </a:pPr>
            <a:r>
              <a:rPr lang="en-US" dirty="0"/>
              <a:t>Use: Action stated in past and still continuing</a:t>
            </a:r>
          </a:p>
          <a:p>
            <a:pPr>
              <a:buNone/>
            </a:pPr>
            <a:r>
              <a:rPr lang="en-US" dirty="0" err="1"/>
              <a:t>Eg</a:t>
            </a:r>
            <a:r>
              <a:rPr lang="en-US" dirty="0"/>
              <a:t>: I have been waiting to see the doctor for two</a:t>
            </a:r>
          </a:p>
          <a:p>
            <a:pPr>
              <a:buNone/>
            </a:pPr>
            <a:r>
              <a:rPr lang="en-US" dirty="0"/>
              <a:t>       hours/since 5 pm.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1066</Words>
  <Application>Microsoft Office PowerPoint</Application>
  <PresentationFormat>On-screen Show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Algerian</vt:lpstr>
      <vt:lpstr>Calibri</vt:lpstr>
      <vt:lpstr>Constantia</vt:lpstr>
      <vt:lpstr>Wingdings 2</vt:lpstr>
      <vt:lpstr>Flow</vt:lpstr>
      <vt:lpstr>ALL TENSES</vt:lpstr>
      <vt:lpstr>ALL TENSES</vt:lpstr>
      <vt:lpstr>Present Simple</vt:lpstr>
      <vt:lpstr>Present Continuous</vt:lpstr>
      <vt:lpstr>Use of present continuous….</vt:lpstr>
      <vt:lpstr>Past Simple</vt:lpstr>
      <vt:lpstr>Past Continuous</vt:lpstr>
      <vt:lpstr>Present Perfect</vt:lpstr>
      <vt:lpstr>Present perfect Continuous</vt:lpstr>
      <vt:lpstr>Past Perfect</vt:lpstr>
      <vt:lpstr>Past Perfect Continuous</vt:lpstr>
      <vt:lpstr>Future Simple </vt:lpstr>
      <vt:lpstr>PowerPoint Presentation</vt:lpstr>
      <vt:lpstr>Future Continuous</vt:lpstr>
      <vt:lpstr>Future Perfect &amp; Continuous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TENSES</dc:title>
  <dc:creator>Lenovo</dc:creator>
  <cp:lastModifiedBy>Dr. Mausumi Roychoudhary</cp:lastModifiedBy>
  <cp:revision>26</cp:revision>
  <dcterms:created xsi:type="dcterms:W3CDTF">2020-08-04T12:16:59Z</dcterms:created>
  <dcterms:modified xsi:type="dcterms:W3CDTF">2025-02-13T06:06:26Z</dcterms:modified>
</cp:coreProperties>
</file>